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44" r:id="rId2"/>
    <p:sldMasterId id="2147483732" r:id="rId3"/>
  </p:sldMasterIdLst>
  <p:sldIdLst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595E"/>
    <a:srgbClr val="E31818"/>
    <a:srgbClr val="0B2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10D535-2A83-4D94-A79D-B827B0D34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1513" y="1122367"/>
            <a:ext cx="5249489" cy="2919625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rgbClr val="5B595E"/>
                </a:solidFill>
                <a:latin typeface="Barlow" panose="00000500000000000000" pitchFamily="2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1EEF528-DB89-4DD6-8A41-515D6F89FE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1512" y="4131425"/>
            <a:ext cx="5249489" cy="1126374"/>
          </a:xfrm>
        </p:spPr>
        <p:txBody>
          <a:bodyPr>
            <a:normAutofit/>
          </a:bodyPr>
          <a:lstStyle>
            <a:lvl1pPr marL="0" indent="0" algn="l">
              <a:buNone/>
              <a:defRPr sz="3200" cap="all" baseline="0">
                <a:solidFill>
                  <a:srgbClr val="5B595E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98B16C-8790-4321-94FC-DCA0F7A2D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D7485A-1FC4-4C50-915E-B476682FE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C9FB9067-4667-C73D-2739-EF8A02981B12}"/>
              </a:ext>
            </a:extLst>
          </p:cNvPr>
          <p:cNvCxnSpPr>
            <a:cxnSpLocks/>
          </p:cNvCxnSpPr>
          <p:nvPr userDrawn="1"/>
        </p:nvCxnSpPr>
        <p:spPr>
          <a:xfrm>
            <a:off x="2751512" y="4041990"/>
            <a:ext cx="5249489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06E4059E-2668-6963-4D6E-65F9ED1EC8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374323"/>
            <a:ext cx="1789166" cy="2225732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221731D-BB2B-4C20-AB65-CFE02B42C0AF}"/>
              </a:ext>
            </a:extLst>
          </p:cNvPr>
          <p:cNvSpPr txBox="1"/>
          <p:nvPr userDrawn="1"/>
        </p:nvSpPr>
        <p:spPr>
          <a:xfrm>
            <a:off x="7672646" y="6413703"/>
            <a:ext cx="934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15DDD1AA-DEF4-D97E-5058-2ADF72D458F8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592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BE5C93-FF79-40C6-B29F-D9C5AB8CC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4676"/>
            <a:ext cx="7886700" cy="85906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E50FCAA-A19F-4A1D-8750-22342BEE8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103119"/>
            <a:ext cx="7886700" cy="407384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0DA736-B8C8-45D2-917E-657ED030D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32766-EF2D-4E45-9D69-432376434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813A9B-1A43-47A8-B959-5FC11548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3A66587-831B-9337-3BB8-370C6D7CF190}"/>
              </a:ext>
            </a:extLst>
          </p:cNvPr>
          <p:cNvSpPr txBox="1"/>
          <p:nvPr userDrawn="1"/>
        </p:nvSpPr>
        <p:spPr>
          <a:xfrm>
            <a:off x="7564582" y="6413703"/>
            <a:ext cx="104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BC9D5D49-2D51-9C6A-8081-D3751A776DEC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Grafik 8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B5C9308E-016F-8B72-D8F4-B0EDE1249D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76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E2CB09F-889F-4EB7-8043-D8FF6EB750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CF661B0-D6E4-412E-A0BE-3FB1E4CD3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77EC2F-3D31-4CC1-9AB5-9C241BB97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1B0872-AFB9-4F2F-B915-499EA09F6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23A2F3-2A0B-4ABD-9CE7-77B7859D6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80D0823-EBBC-F482-8DB1-5EA7FAA60FE2}"/>
              </a:ext>
            </a:extLst>
          </p:cNvPr>
          <p:cNvSpPr txBox="1"/>
          <p:nvPr userDrawn="1"/>
        </p:nvSpPr>
        <p:spPr>
          <a:xfrm>
            <a:off x="7564582" y="6413703"/>
            <a:ext cx="104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456B6E8D-DFCC-1203-013D-9AF681B3DA26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333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10D535-2A83-4D94-A79D-B827B0D34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1513" y="1122367"/>
            <a:ext cx="5249489" cy="2919625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1EEF528-DB89-4DD6-8A41-515D6F89FE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1512" y="4131425"/>
            <a:ext cx="5249489" cy="1126374"/>
          </a:xfrm>
        </p:spPr>
        <p:txBody>
          <a:bodyPr>
            <a:normAutofit/>
          </a:bodyPr>
          <a:lstStyle>
            <a:lvl1pPr marL="0" indent="0" algn="l">
              <a:buNone/>
              <a:defRPr sz="3200" cap="all" baseline="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98B16C-8790-4321-94FC-DCA0F7A2D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6C1943C-7C0D-4B85-A8B2-ACC370E42145}" type="datetimeFigureOut">
              <a:rPr lang="de-DE" smtClean="0"/>
              <a:pPr/>
              <a:t>12.02.2025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D7485A-1FC4-4C50-915E-B476682FE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C9FB9067-4667-C73D-2739-EF8A02981B12}"/>
              </a:ext>
            </a:extLst>
          </p:cNvPr>
          <p:cNvCxnSpPr>
            <a:cxnSpLocks/>
          </p:cNvCxnSpPr>
          <p:nvPr userDrawn="1"/>
        </p:nvCxnSpPr>
        <p:spPr>
          <a:xfrm>
            <a:off x="2751512" y="4041990"/>
            <a:ext cx="5249489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06E4059E-2668-6963-4D6E-65F9ED1EC8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374323"/>
            <a:ext cx="1789166" cy="2225732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221731D-BB2B-4C20-AB65-CFE02B42C0AF}"/>
              </a:ext>
            </a:extLst>
          </p:cNvPr>
          <p:cNvSpPr txBox="1"/>
          <p:nvPr userDrawn="1"/>
        </p:nvSpPr>
        <p:spPr>
          <a:xfrm>
            <a:off x="7672646" y="6413703"/>
            <a:ext cx="934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15DDD1AA-DEF4-D97E-5058-2ADF72D458F8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138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6A8C5-6605-408A-9DF7-9753D9AE9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4674"/>
            <a:ext cx="7886700" cy="818104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BA318A-A2EA-4639-9C22-85A11B39E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8429"/>
            <a:ext cx="7886700" cy="4198533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1C6DCF-1002-499F-BD18-4362D8E53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6C1943C-7C0D-4B85-A8B2-ACC370E42145}" type="datetimeFigureOut">
              <a:rPr lang="de-DE" smtClean="0"/>
              <a:pPr/>
              <a:t>12.02.2025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E24EFB-FCC0-4301-B3BB-BCE123FAA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BDFFD5-55C8-4E63-B88E-D24D0F5E1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7BBFDFF-FE43-3B20-BE25-DE5062881A4A}"/>
              </a:ext>
            </a:extLst>
          </p:cNvPr>
          <p:cNvSpPr txBox="1"/>
          <p:nvPr userDrawn="1"/>
        </p:nvSpPr>
        <p:spPr>
          <a:xfrm>
            <a:off x="7656022" y="6413703"/>
            <a:ext cx="950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153088BA-45C5-7353-A413-5DC679A9FFF1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Grafik 9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160097CC-D97C-5991-BACA-15CFECD5C5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59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1D98A9-E94B-4A00-8F4B-BC99635C8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3"/>
            <a:ext cx="7339705" cy="2852737"/>
          </a:xfrm>
        </p:spPr>
        <p:txBody>
          <a:bodyPr anchor="b"/>
          <a:lstStyle>
            <a:lvl1pPr>
              <a:defRPr sz="3375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CA51BD-8287-4F39-9543-6E01DB8C1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339705" cy="1500187"/>
          </a:xfrm>
        </p:spPr>
        <p:txBody>
          <a:bodyPr/>
          <a:lstStyle>
            <a:lvl1pPr marL="0" indent="0">
              <a:buNone/>
              <a:defRPr sz="135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A79517-DFD3-41DF-A571-63210A4BB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6C1943C-7C0D-4B85-A8B2-ACC370E42145}" type="datetimeFigureOut">
              <a:rPr lang="de-DE" smtClean="0"/>
              <a:pPr/>
              <a:t>12.02.2025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252EC7-237E-42AA-BC35-C98ECCF3E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1B25DC-B66D-435F-9B33-D5829A006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30F663C8-7186-2A6E-0EAF-10D4D27B5BB3}"/>
              </a:ext>
            </a:extLst>
          </p:cNvPr>
          <p:cNvCxnSpPr/>
          <p:nvPr userDrawn="1"/>
        </p:nvCxnSpPr>
        <p:spPr>
          <a:xfrm>
            <a:off x="623888" y="4562480"/>
            <a:ext cx="7339705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feld 14">
            <a:extLst>
              <a:ext uri="{FF2B5EF4-FFF2-40B4-BE49-F238E27FC236}">
                <a16:creationId xmlns:a16="http://schemas.microsoft.com/office/drawing/2014/main" id="{9B987CEE-E701-6A55-969A-9BE39C7FC857}"/>
              </a:ext>
            </a:extLst>
          </p:cNvPr>
          <p:cNvSpPr txBox="1"/>
          <p:nvPr userDrawn="1"/>
        </p:nvSpPr>
        <p:spPr>
          <a:xfrm>
            <a:off x="7631084" y="6413703"/>
            <a:ext cx="975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706E443B-950C-7365-8346-A2C4F8B749D6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Grafik 6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EC480A33-5F1E-A881-938E-1AF53C6630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010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B366A-EA12-4687-8C31-D097DCE68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32756"/>
            <a:ext cx="7886700" cy="757935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4F56FC-705C-4882-B987-B7C759C996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12A395-20D3-4C7A-9655-9C8B63D46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C96E40E-2223-414B-BC8D-F9D60DB47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6C1943C-7C0D-4B85-A8B2-ACC370E42145}" type="datetimeFigureOut">
              <a:rPr lang="de-DE" smtClean="0"/>
              <a:pPr/>
              <a:t>12.02.2025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CD3953B-CF77-4ABC-9305-CB87B0198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98AE1A-CFE9-49AA-8110-071D3AABD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FB98710-5B80-56F6-B71A-6BFBC8A729AF}"/>
              </a:ext>
            </a:extLst>
          </p:cNvPr>
          <p:cNvSpPr txBox="1"/>
          <p:nvPr userDrawn="1"/>
        </p:nvSpPr>
        <p:spPr>
          <a:xfrm>
            <a:off x="7656022" y="6413703"/>
            <a:ext cx="950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8F2E1368-6F7D-FD64-8B89-F5D8AE2CB1C4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Grafik 9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96D8B29F-C55F-570F-E8EE-97C8B9E5C9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71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7A10B0-62E7-4544-AC6F-5F569E0E4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985486"/>
            <a:ext cx="7886700" cy="86825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33DC0-8F28-4279-ACC8-F22F9F82B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939077"/>
            <a:ext cx="3868340" cy="705206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7B1D3E-797D-4D16-AFEF-08BD5E446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658025"/>
            <a:ext cx="3868340" cy="35316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2F50C5A-7741-4390-832A-B368419C80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939076"/>
            <a:ext cx="3887391" cy="69146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0A4FAA2-DCA9-4CF9-8B28-990ECB4979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644283"/>
            <a:ext cx="3887391" cy="354538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534D000-07BA-4024-87FC-FFE0A16A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4D43F1C-9DDB-4930-AD65-2B4077DCF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E3BF595-A557-4BD3-99AA-15975D526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E0002C1-CD9F-85CD-2237-91A967127EC0}"/>
              </a:ext>
            </a:extLst>
          </p:cNvPr>
          <p:cNvSpPr txBox="1"/>
          <p:nvPr userDrawn="1"/>
        </p:nvSpPr>
        <p:spPr>
          <a:xfrm>
            <a:off x="7656022" y="6413703"/>
            <a:ext cx="950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67B8C7C9-5B16-F875-CC7B-DBB6D3DF6749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Grafik 11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DFAFFF0F-B9C1-3BBC-41D2-120E3E895B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1552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DDF03-379B-4834-9102-64DB6B71E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4675"/>
            <a:ext cx="7886700" cy="775933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8933475-0A39-43F4-BBC6-C48B45E9D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10889FE-A98F-4DF9-8165-58D4D24CD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FD1143F-C41C-45C5-A0B3-0BEFB5166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0F6D6E7-9D31-3C08-1DE7-2F9E8C420819}"/>
              </a:ext>
            </a:extLst>
          </p:cNvPr>
          <p:cNvSpPr txBox="1"/>
          <p:nvPr userDrawn="1"/>
        </p:nvSpPr>
        <p:spPr>
          <a:xfrm>
            <a:off x="7606144" y="6413703"/>
            <a:ext cx="10006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4A003407-4F4F-ABF2-35ED-E7557C1F7180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Grafik 7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C5C6BE39-8322-1D90-44BD-9A565F6799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3043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25E4ABC-4692-4399-97F0-6CF832E40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6C1943C-7C0D-4B85-A8B2-ACC370E42145}" type="datetimeFigureOut">
              <a:rPr lang="de-DE" smtClean="0"/>
              <a:pPr/>
              <a:t>12.02.2025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19FEC7F-242D-4FA5-83A9-D2785BF51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540375-8539-4E5C-A33F-1E655F41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B3EF6B9-F16A-4EEF-BFBC-F5AFF23E775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72675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C2AE9-4DD2-40A4-BF45-CBCED0E6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987430"/>
            <a:ext cx="2949178" cy="1069970"/>
          </a:xfrm>
        </p:spPr>
        <p:txBody>
          <a:bodyPr anchor="b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24E760-EABF-43D0-9881-A23C8053D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575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3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125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125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1322F91-602A-4EF5-9C3B-43BAF79CC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E0E0B78-E8D4-46F1-B2F7-5CE1AA30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6C1943C-7C0D-4B85-A8B2-ACC370E42145}" type="datetimeFigureOut">
              <a:rPr lang="de-DE" smtClean="0"/>
              <a:pPr/>
              <a:t>12.02.2025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233B60C-07C8-4AB4-B553-A1B1ADD7F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64469BA-1AAF-4A2B-BE08-EA1A1577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06C4FAC-7D8F-2729-F859-48C343B7DEBB}"/>
              </a:ext>
            </a:extLst>
          </p:cNvPr>
          <p:cNvSpPr txBox="1"/>
          <p:nvPr userDrawn="1"/>
        </p:nvSpPr>
        <p:spPr>
          <a:xfrm>
            <a:off x="7589520" y="6413703"/>
            <a:ext cx="1017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A4B85D21-AF4E-E743-4679-B77F4CFBCB41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Grafik 9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0B5FB397-A915-F4E2-2859-D23801B7BB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694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6A8C5-6605-408A-9DF7-9753D9AE9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4674"/>
            <a:ext cx="7886700" cy="81810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BA318A-A2EA-4639-9C22-85A11B39E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8429"/>
            <a:ext cx="7886700" cy="419853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1C6DCF-1002-499F-BD18-4362D8E53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E24EFB-FCC0-4301-B3BB-BCE123FAA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BDFFD5-55C8-4E63-B88E-D24D0F5E1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7BBFDFF-FE43-3B20-BE25-DE5062881A4A}"/>
              </a:ext>
            </a:extLst>
          </p:cNvPr>
          <p:cNvSpPr txBox="1"/>
          <p:nvPr userDrawn="1"/>
        </p:nvSpPr>
        <p:spPr>
          <a:xfrm>
            <a:off x="7656022" y="6413703"/>
            <a:ext cx="950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153088BA-45C5-7353-A413-5DC679A9FFF1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Grafik 9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160097CC-D97C-5991-BACA-15CFECD5C5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3635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3DBC88-1F46-4A05-8761-BF0F4CAC9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987430"/>
            <a:ext cx="2949178" cy="1069970"/>
          </a:xfrm>
        </p:spPr>
        <p:txBody>
          <a:bodyPr anchor="b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180EA2C-B4A5-45AC-A763-1B51C1F7CB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DE94C9-F8C3-4D2A-86E9-2EAE0227F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8D99893-525B-4279-AD73-0C80A5083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6C1943C-7C0D-4B85-A8B2-ACC370E42145}" type="datetimeFigureOut">
              <a:rPr lang="de-DE" smtClean="0"/>
              <a:pPr/>
              <a:t>12.02.2025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CACD557-3124-4D02-B877-B3BCD1D07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0066E15-F598-4F05-9BB2-01EFE6C0B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8857AE3-1772-B507-BFFD-D03DEDAB86F9}"/>
              </a:ext>
            </a:extLst>
          </p:cNvPr>
          <p:cNvSpPr txBox="1"/>
          <p:nvPr userDrawn="1"/>
        </p:nvSpPr>
        <p:spPr>
          <a:xfrm>
            <a:off x="7564582" y="6413703"/>
            <a:ext cx="104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574A3405-EC56-05BA-597A-4EF2D11A73C6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Grafik 9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37DA63AB-8350-D622-2B6C-10A2C11770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049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BE5C93-FF79-40C6-B29F-D9C5AB8CC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4676"/>
            <a:ext cx="7886700" cy="859062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E50FCAA-A19F-4A1D-8750-22342BEE8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103119"/>
            <a:ext cx="7886700" cy="4073843"/>
          </a:xfrm>
        </p:spPr>
        <p:txBody>
          <a:bodyPr vert="eaVert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0DA736-B8C8-45D2-917E-657ED030D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32766-EF2D-4E45-9D69-432376434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813A9B-1A43-47A8-B959-5FC11548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3A66587-831B-9337-3BB8-370C6D7CF190}"/>
              </a:ext>
            </a:extLst>
          </p:cNvPr>
          <p:cNvSpPr txBox="1"/>
          <p:nvPr userDrawn="1"/>
        </p:nvSpPr>
        <p:spPr>
          <a:xfrm>
            <a:off x="7564582" y="6413703"/>
            <a:ext cx="104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BC9D5D49-2D51-9C6A-8081-D3751A776DEC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Grafik 8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B5C9308E-016F-8B72-D8F4-B0EDE1249D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417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E2CB09F-889F-4EB7-8043-D8FF6EB750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CF661B0-D6E4-412E-A0BE-3FB1E4CD3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77EC2F-3D31-4CC1-9AB5-9C241BB97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1B0872-AFB9-4F2F-B915-499EA09F6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23A2F3-2A0B-4ABD-9CE7-77B7859D6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80D0823-EBBC-F482-8DB1-5EA7FAA60FE2}"/>
              </a:ext>
            </a:extLst>
          </p:cNvPr>
          <p:cNvSpPr txBox="1"/>
          <p:nvPr userDrawn="1"/>
        </p:nvSpPr>
        <p:spPr>
          <a:xfrm>
            <a:off x="7564582" y="6413703"/>
            <a:ext cx="104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456B6E8D-DFCC-1203-013D-9AF681B3DA26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9226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FCD9A9-C532-7167-9D60-391E3FBE4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C1C41BA-C4EC-4C83-8DE8-190952697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09E313-4B60-5DE2-C010-0831152F7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592DAA-6CCA-8082-9C8C-D78C38E9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41899D-D831-C6D3-183A-40989A5C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478529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5FA31C-AA63-EAEF-B7F6-4A53C64B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B3504B-F620-4621-7E0B-7DFB202DB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C0F87A-9688-C679-EEB5-9F24E59A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17470A-A024-451E-4AD0-AAD3C7499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3099E1-A87A-9EEB-5B01-FB568B7C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69187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E054E2-5323-FB0C-F443-6ACC1D72E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8B6763-0B19-3515-A9A2-D29C7B712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A7421A-13B1-594F-2035-01CC3A981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931442-D80A-0FCF-456D-4CA6871A3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99E121-0F37-84E1-18CA-1ECA703D7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710460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696F7A-5246-F2F2-97DC-0D6822495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84F74A-A17B-49F9-67BA-A46E60075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7B13AA5-FE11-7D20-87FF-5CC0D8634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173BAE4-E448-00B0-FDBF-739620201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E361078-93D8-A3E2-397B-F361E8818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20E0C26-B3BF-FB68-4054-7FA14ECFF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449583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4CD23B-0AB3-51A6-C7A2-B32B6114F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8D9F14-6A01-2A9B-F84E-02B915949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10B6ED6-5E0E-C2FD-2AB8-219CA3B99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1F56F5E-2EDF-95AF-43A3-F6928794C1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974744A-0A36-87B3-889E-8D02CACC9C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4C2D488-FFE3-2764-68CA-CD4F9F1C4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39C924E-7FEF-87B2-5215-D1E619BD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FDE0BE2-C414-735D-84E5-469A259FD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430315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FB14A0-116B-028F-43E3-1D33628B3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BC9437A-5CEA-72B8-9140-89C6A76EB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0387F7-3852-AAFC-04A8-3922861F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00DD496-D618-7062-6EA8-52F281EA0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8709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DD697EC-3375-E5FE-81F6-FA72AE5A2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79AD2F4-2486-305E-A3AD-64FF69378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2501B0-48C4-858F-ED21-E6D7EB18D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467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1D98A9-E94B-4A00-8F4B-BC99635C8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3"/>
            <a:ext cx="7339705" cy="2852737"/>
          </a:xfrm>
        </p:spPr>
        <p:txBody>
          <a:bodyPr anchor="b"/>
          <a:lstStyle>
            <a:lvl1pPr>
              <a:defRPr sz="3375">
                <a:solidFill>
                  <a:srgbClr val="5B595E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CA51BD-8287-4F39-9543-6E01DB8C1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339705" cy="1500187"/>
          </a:xfrm>
        </p:spPr>
        <p:txBody>
          <a:bodyPr/>
          <a:lstStyle>
            <a:lvl1pPr marL="0" indent="0">
              <a:buNone/>
              <a:defRPr sz="1350">
                <a:solidFill>
                  <a:srgbClr val="5B595E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A79517-DFD3-41DF-A571-63210A4BB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252EC7-237E-42AA-BC35-C98ECCF3E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1B25DC-B66D-435F-9B33-D5829A006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30F663C8-7186-2A6E-0EAF-10D4D27B5BB3}"/>
              </a:ext>
            </a:extLst>
          </p:cNvPr>
          <p:cNvCxnSpPr/>
          <p:nvPr userDrawn="1"/>
        </p:nvCxnSpPr>
        <p:spPr>
          <a:xfrm>
            <a:off x="623888" y="4562480"/>
            <a:ext cx="7339705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feld 14">
            <a:extLst>
              <a:ext uri="{FF2B5EF4-FFF2-40B4-BE49-F238E27FC236}">
                <a16:creationId xmlns:a16="http://schemas.microsoft.com/office/drawing/2014/main" id="{9B987CEE-E701-6A55-969A-9BE39C7FC857}"/>
              </a:ext>
            </a:extLst>
          </p:cNvPr>
          <p:cNvSpPr txBox="1"/>
          <p:nvPr userDrawn="1"/>
        </p:nvSpPr>
        <p:spPr>
          <a:xfrm>
            <a:off x="7631084" y="6413703"/>
            <a:ext cx="975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706E443B-950C-7365-8346-A2C4F8B749D6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Grafik 6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EC480A33-5F1E-A881-938E-1AF53C6630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271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BEC529-A14F-92D6-4A4D-C978C0998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62EEF0-9C36-3E5B-CE11-C6113C918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9DBAD19-0619-07D6-D832-9CD67E9E2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DB8A20E-CD84-C40C-0724-3003E6D19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27A185-A9AD-D701-B122-9D66DBCC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D7898D-D5B6-4EE0-40CC-89D94B7CC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43589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39BF84-C471-71F3-26A2-6F84E36B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CF616AD-BBCE-44C2-F20A-08AA9D028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BC12D7F-EF31-612A-CB2C-D52997310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8E98B4-3F46-8380-080C-6C4436A0A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77A6728-88EB-81D5-A284-D6FCA3E66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A6526E-CE67-C982-C45E-93DF4DB23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097223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FC795C-ECCE-1FE8-07C4-50C02EFE2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97A9E39-5494-84B1-1851-20357F196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C181CB-4B3B-47AF-47F5-A4CF33FA2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C74DD1-D714-9179-E9C7-0DAD7C138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348BC8-E3DE-C6D4-77F5-4FD4BFFAD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624900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2FD9DC3-2DC2-7E3D-E870-C65FD1DBB2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904F169-7038-CBB5-9085-7E679EDA5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5872CE-C93A-F04D-38F0-ACD37F3EC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E96A56-130B-FC50-5EC0-A4DA8706E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08C26D-775F-1190-F604-D9404DE65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804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B366A-EA12-4687-8C31-D097DCE68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32756"/>
            <a:ext cx="7886700" cy="75793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4F56FC-705C-4882-B987-B7C759C996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12A395-20D3-4C7A-9655-9C8B63D46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C96E40E-2223-414B-BC8D-F9D60DB47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CD3953B-CF77-4ABC-9305-CB87B0198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98AE1A-CFE9-49AA-8110-071D3AABD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FB98710-5B80-56F6-B71A-6BFBC8A729AF}"/>
              </a:ext>
            </a:extLst>
          </p:cNvPr>
          <p:cNvSpPr txBox="1"/>
          <p:nvPr userDrawn="1"/>
        </p:nvSpPr>
        <p:spPr>
          <a:xfrm>
            <a:off x="7656022" y="6413703"/>
            <a:ext cx="950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8F2E1368-6F7D-FD64-8B89-F5D8AE2CB1C4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Grafik 9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96D8B29F-C55F-570F-E8EE-97C8B9E5C9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42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7A10B0-62E7-4544-AC6F-5F569E0E4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985486"/>
            <a:ext cx="7886700" cy="86825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333DC0-8F28-4279-ACC8-F22F9F82B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939077"/>
            <a:ext cx="3868340" cy="705206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7B1D3E-797D-4D16-AFEF-08BD5E446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658025"/>
            <a:ext cx="3868340" cy="35316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2F50C5A-7741-4390-832A-B368419C80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939076"/>
            <a:ext cx="3887391" cy="69146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0A4FAA2-DCA9-4CF9-8B28-990ECB4979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644283"/>
            <a:ext cx="3887391" cy="354538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534D000-07BA-4024-87FC-FFE0A16A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4D43F1C-9DDB-4930-AD65-2B4077DCF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E3BF595-A557-4BD3-99AA-15975D526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E0002C1-CD9F-85CD-2237-91A967127EC0}"/>
              </a:ext>
            </a:extLst>
          </p:cNvPr>
          <p:cNvSpPr txBox="1"/>
          <p:nvPr userDrawn="1"/>
        </p:nvSpPr>
        <p:spPr>
          <a:xfrm>
            <a:off x="7656022" y="6413703"/>
            <a:ext cx="950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67B8C7C9-5B16-F875-CC7B-DBB6D3DF6749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Grafik 11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DFAFFF0F-B9C1-3BBC-41D2-120E3E895B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273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DDF03-379B-4834-9102-64DB6B71E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4675"/>
            <a:ext cx="7886700" cy="77593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8933475-0A39-43F4-BBC6-C48B45E9D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10889FE-A98F-4DF9-8165-58D4D24CD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FD1143F-C41C-45C5-A0B3-0BEFB5166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0F6D6E7-9D31-3C08-1DE7-2F9E8C420819}"/>
              </a:ext>
            </a:extLst>
          </p:cNvPr>
          <p:cNvSpPr txBox="1"/>
          <p:nvPr userDrawn="1"/>
        </p:nvSpPr>
        <p:spPr>
          <a:xfrm>
            <a:off x="7606144" y="6413703"/>
            <a:ext cx="10006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4A003407-4F4F-ABF2-35ED-E7557C1F7180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Grafik 7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C5C6BE39-8322-1D90-44BD-9A565F6799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591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25E4ABC-4692-4399-97F0-6CF832E40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19FEC7F-242D-4FA5-83A9-D2785BF51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540375-8539-4E5C-A33F-1E655F41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2223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C2AE9-4DD2-40A4-BF45-CBCED0E6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987430"/>
            <a:ext cx="2949178" cy="106997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24E760-EABF-43D0-9881-A23C8053D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1322F91-602A-4EF5-9C3B-43BAF79CC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E0E0B78-E8D4-46F1-B2F7-5CE1AA30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233B60C-07C8-4AB4-B553-A1B1ADD7F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64469BA-1AAF-4A2B-BE08-EA1A1577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06C4FAC-7D8F-2729-F859-48C343B7DEBB}"/>
              </a:ext>
            </a:extLst>
          </p:cNvPr>
          <p:cNvSpPr txBox="1"/>
          <p:nvPr userDrawn="1"/>
        </p:nvSpPr>
        <p:spPr>
          <a:xfrm>
            <a:off x="7589520" y="6413703"/>
            <a:ext cx="1017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A4B85D21-AF4E-E743-4679-B77F4CFBCB41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Grafik 9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0B5FB397-A915-F4E2-2859-D23801B7BB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6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3DBC88-1F46-4A05-8761-BF0F4CAC9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987430"/>
            <a:ext cx="2949178" cy="106997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180EA2C-B4A5-45AC-A763-1B51C1F7CB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DE94C9-F8C3-4D2A-86E9-2EAE0227F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8D99893-525B-4279-AD73-0C80A5083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943C-7C0D-4B85-A8B2-ACC370E42145}" type="datetimeFigureOut">
              <a:rPr lang="de-DE" smtClean="0"/>
              <a:t>12.02.2025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CACD557-3124-4D02-B877-B3BCD1D07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0066E15-F598-4F05-9BB2-01EFE6C0B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F6B9-F16A-4EEF-BFBC-F5AFF23E7751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8857AE3-1772-B507-BFFD-D03DEDAB86F9}"/>
              </a:ext>
            </a:extLst>
          </p:cNvPr>
          <p:cNvSpPr txBox="1"/>
          <p:nvPr userDrawn="1"/>
        </p:nvSpPr>
        <p:spPr>
          <a:xfrm>
            <a:off x="7564582" y="6413703"/>
            <a:ext cx="104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5B595E"/>
                </a:solidFill>
                <a:latin typeface="Barlow" panose="00000500000000000000" pitchFamily="2" charset="0"/>
              </a:rPr>
              <a:t>www.vhs.it</a:t>
            </a:r>
            <a:endParaRPr lang="de-AT" sz="1200" dirty="0">
              <a:solidFill>
                <a:srgbClr val="5B595E"/>
              </a:solidFill>
              <a:latin typeface="Barlow" panose="00000500000000000000" pitchFamily="2" charset="0"/>
            </a:endParaRP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574A3405-EC56-05BA-597A-4EF2D11A73C6}"/>
              </a:ext>
            </a:extLst>
          </p:cNvPr>
          <p:cNvCxnSpPr/>
          <p:nvPr userDrawn="1"/>
        </p:nvCxnSpPr>
        <p:spPr>
          <a:xfrm>
            <a:off x="628650" y="6342613"/>
            <a:ext cx="7886700" cy="0"/>
          </a:xfrm>
          <a:prstGeom prst="line">
            <a:avLst/>
          </a:prstGeom>
          <a:ln w="3175">
            <a:solidFill>
              <a:srgbClr val="5B595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Grafik 9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37DA63AB-8350-D622-2B6C-10A2C11770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6520"/>
            <a:ext cx="559496" cy="6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88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2B2345E-6936-497E-8240-461225F16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1F0403-569F-4ACA-81B7-2F51B5386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9EB41B-1415-4B86-ACE8-46A19C94E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  <a:latin typeface="Barlow" panose="00000500000000000000" pitchFamily="2" charset="0"/>
              </a:defRPr>
            </a:lvl1pPr>
          </a:lstStyle>
          <a:p>
            <a:fld id="{06C1943C-7C0D-4B85-A8B2-ACC370E42145}" type="datetimeFigureOut">
              <a:rPr lang="de-DE" smtClean="0"/>
              <a:pPr/>
              <a:t>12.02.2025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9727A5-5E2C-43DD-A032-C5FA2E9C7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  <a:latin typeface="Barlow" panose="00000500000000000000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5B2525-51A4-4F74-9B62-E151A87260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  <a:latin typeface="Barlow" panose="00000500000000000000" pitchFamily="2" charset="0"/>
              </a:defRPr>
            </a:lvl1pPr>
          </a:lstStyle>
          <a:p>
            <a:r>
              <a:rPr lang="de-DE" dirty="0"/>
              <a:t>www.vhs.it</a:t>
            </a:r>
          </a:p>
        </p:txBody>
      </p:sp>
    </p:spTree>
    <p:extLst>
      <p:ext uri="{BB962C8B-B14F-4D97-AF65-F5344CB8AC3E}">
        <p14:creationId xmlns:p14="http://schemas.microsoft.com/office/powerpoint/2010/main" val="274296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rgbClr val="5B595E"/>
          </a:solidFill>
          <a:latin typeface="Barlow" panose="00000500000000000000" pitchFamily="2" charset="0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rgbClr val="5B595E"/>
          </a:solidFill>
          <a:latin typeface="Barlow" panose="00000500000000000000" pitchFamily="2" charset="0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rgbClr val="5B595E"/>
          </a:solidFill>
          <a:latin typeface="Barlow" panose="00000500000000000000" pitchFamily="2" charset="0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rgbClr val="5B595E"/>
          </a:solidFill>
          <a:latin typeface="Barlow" panose="00000500000000000000" pitchFamily="2" charset="0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rgbClr val="5B595E"/>
          </a:solidFill>
          <a:latin typeface="Barlow" panose="00000500000000000000" pitchFamily="2" charset="0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rgbClr val="5B595E"/>
          </a:solidFill>
          <a:latin typeface="Barlow" panose="00000500000000000000" pitchFamily="2" charset="0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2B2345E-6936-497E-8240-461225F16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1F0403-569F-4ACA-81B7-2F51B5386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9EB41B-1415-4B86-ACE8-46A19C94E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  <a:latin typeface="Barlow" panose="00000500000000000000" pitchFamily="2" charset="0"/>
              </a:defRPr>
            </a:lvl1pPr>
          </a:lstStyle>
          <a:p>
            <a:fld id="{06C1943C-7C0D-4B85-A8B2-ACC370E42145}" type="datetimeFigureOut">
              <a:rPr lang="de-DE" smtClean="0"/>
              <a:pPr/>
              <a:t>12.02.2025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9727A5-5E2C-43DD-A032-C5FA2E9C7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  <a:latin typeface="Barlow" panose="00000500000000000000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5B2525-51A4-4F74-9B62-E151A87260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  <a:latin typeface="Barlow" panose="00000500000000000000" pitchFamily="2" charset="0"/>
              </a:defRPr>
            </a:lvl1pPr>
          </a:lstStyle>
          <a:p>
            <a:r>
              <a:rPr lang="de-DE" dirty="0"/>
              <a:t>www.vhs.it</a:t>
            </a:r>
          </a:p>
        </p:txBody>
      </p:sp>
    </p:spTree>
    <p:extLst>
      <p:ext uri="{BB962C8B-B14F-4D97-AF65-F5344CB8AC3E}">
        <p14:creationId xmlns:p14="http://schemas.microsoft.com/office/powerpoint/2010/main" val="101800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rgbClr val="5B595E"/>
          </a:solidFill>
          <a:latin typeface="Barlow" panose="00000500000000000000" pitchFamily="2" charset="0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rgbClr val="5B595E"/>
          </a:solidFill>
          <a:latin typeface="Barlow" panose="00000500000000000000" pitchFamily="2" charset="0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rgbClr val="5B595E"/>
          </a:solidFill>
          <a:latin typeface="Barlow" panose="00000500000000000000" pitchFamily="2" charset="0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rgbClr val="5B595E"/>
          </a:solidFill>
          <a:latin typeface="Barlow" panose="00000500000000000000" pitchFamily="2" charset="0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rgbClr val="5B595E"/>
          </a:solidFill>
          <a:latin typeface="Barlow" panose="00000500000000000000" pitchFamily="2" charset="0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rgbClr val="5B595E"/>
          </a:solidFill>
          <a:latin typeface="Barlow" panose="00000500000000000000" pitchFamily="2" charset="0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36A5A23-856C-FACE-4E61-E5AD51F0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C62FFD-04EF-903C-A259-66EFF9221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A2FBC1-6394-AE7F-9E97-9F69E136E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96ECB-DA5D-47B7-8A5F-6925D819CAC6}" type="datetimeFigureOut">
              <a:rPr lang="de-AT" smtClean="0"/>
              <a:t>12.02.2025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06D357-2B79-A28C-A687-EC4DDBC6B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8D76BC-E25F-D1D4-878F-AE6C6A7BB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E623C-8866-4B2B-B31F-F7093697D9E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3933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4FD9D4-8B16-4D75-B822-B4FA7A5F74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0102FCA-9224-413A-ABD7-B35AC7E6F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203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663CF9-81A0-C566-8898-A2C465D0F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9C5E97-EC9B-D952-947D-A4F85B1DF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42534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24EFBC80-5267-229C-C58D-1CFBBE6E3D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053" y="2052737"/>
            <a:ext cx="1396703" cy="1737507"/>
          </a:xfrm>
        </p:spPr>
      </p:pic>
      <p:pic>
        <p:nvPicPr>
          <p:cNvPr id="7" name="Grafik 6" descr="Ein Bild, das Muster, Quadrat, Symmetrie, Design enthält.&#10;&#10;Automatisch generierte Beschreibung">
            <a:extLst>
              <a:ext uri="{FF2B5EF4-FFF2-40B4-BE49-F238E27FC236}">
                <a16:creationId xmlns:a16="http://schemas.microsoft.com/office/drawing/2014/main" id="{F91BD19F-E2B6-FE6B-3A5C-50868281F8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246" y="2052737"/>
            <a:ext cx="1731904" cy="1731904"/>
          </a:xfrm>
          <a:prstGeom prst="rect">
            <a:avLst/>
          </a:prstGeom>
        </p:spPr>
      </p:pic>
      <p:pic>
        <p:nvPicPr>
          <p:cNvPr id="8" name="Grafik 7" descr="Ein Bild, das Symbol, Logo, Schrift enthält.&#10;&#10;Automatisch generierte Beschreibung">
            <a:extLst>
              <a:ext uri="{FF2B5EF4-FFF2-40B4-BE49-F238E27FC236}">
                <a16:creationId xmlns:a16="http://schemas.microsoft.com/office/drawing/2014/main" id="{E882B98F-3B09-9DD9-3252-0257C9820BD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813" y="4550123"/>
            <a:ext cx="90000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rafik 8" descr="Ein Bild, das Muster, Quadrat, Pixel enthält.&#10;&#10;Automatisch generierte Beschreibung">
            <a:extLst>
              <a:ext uri="{FF2B5EF4-FFF2-40B4-BE49-F238E27FC236}">
                <a16:creationId xmlns:a16="http://schemas.microsoft.com/office/drawing/2014/main" id="{B9F9A19E-5B97-50A5-D0A7-230D81E2C08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492" y="4514123"/>
            <a:ext cx="972000" cy="97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rafik 9" descr="Ein Bild, das Grafiken, Farbigkeit, Kreis, Screenshot enthält.&#10;&#10;Automatisch generierte Beschreibung">
            <a:extLst>
              <a:ext uri="{FF2B5EF4-FFF2-40B4-BE49-F238E27FC236}">
                <a16:creationId xmlns:a16="http://schemas.microsoft.com/office/drawing/2014/main" id="{62A7E19E-6F03-52A5-8856-FBA097313AD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842" y="4503347"/>
            <a:ext cx="90000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rafik 10" descr="Ein Bild, das Muster, Quadrat, Pixel, Design enthält.&#10;&#10;Automatisch generierte Beschreibung">
            <a:extLst>
              <a:ext uri="{FF2B5EF4-FFF2-40B4-BE49-F238E27FC236}">
                <a16:creationId xmlns:a16="http://schemas.microsoft.com/office/drawing/2014/main" id="{1B6F79B5-7EC5-64D6-A069-FEF3D219699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221" y="4503347"/>
            <a:ext cx="972000" cy="97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rafik 11" descr="Ein Bild, das Logo, Symbol, Schrift, Grafiken enthält.&#10;&#10;Automatisch generierte Beschreibung">
            <a:extLst>
              <a:ext uri="{FF2B5EF4-FFF2-40B4-BE49-F238E27FC236}">
                <a16:creationId xmlns:a16="http://schemas.microsoft.com/office/drawing/2014/main" id="{1C8AAF4F-6953-96AF-04DA-30FCBC159F0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08" y="4539347"/>
            <a:ext cx="900000" cy="9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rafik 12" descr="Ein Bild, das Muster, Quadrat, Pixel enthält.&#10;&#10;Automatisch generierte Beschreibung">
            <a:extLst>
              <a:ext uri="{FF2B5EF4-FFF2-40B4-BE49-F238E27FC236}">
                <a16:creationId xmlns:a16="http://schemas.microsoft.com/office/drawing/2014/main" id="{A62D581E-FDE3-8A7E-E8EB-7AD43D472B7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887" y="4503347"/>
            <a:ext cx="972000" cy="9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Rechteck 25">
            <a:extLst>
              <a:ext uri="{FF2B5EF4-FFF2-40B4-BE49-F238E27FC236}">
                <a16:creationId xmlns:a16="http://schemas.microsoft.com/office/drawing/2014/main" id="{620EEE6E-9CC8-83E4-441E-7A7F6111C3E9}"/>
              </a:ext>
            </a:extLst>
          </p:cNvPr>
          <p:cNvSpPr/>
          <p:nvPr/>
        </p:nvSpPr>
        <p:spPr>
          <a:xfrm>
            <a:off x="282011" y="0"/>
            <a:ext cx="1845891" cy="12725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295C47-6C0C-7F3A-63C1-ECC66E023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508" y="454464"/>
            <a:ext cx="7081036" cy="818104"/>
          </a:xfrm>
        </p:spPr>
        <p:txBody>
          <a:bodyPr>
            <a:noAutofit/>
          </a:bodyPr>
          <a:lstStyle/>
          <a:p>
            <a:pPr algn="ctr"/>
            <a:r>
              <a:rPr lang="de-DE" sz="3600" dirty="0"/>
              <a:t>Verpassen Sie keine Kurse mehr!</a:t>
            </a:r>
            <a:endParaRPr lang="de-AT" sz="3600" dirty="0"/>
          </a:p>
        </p:txBody>
      </p:sp>
    </p:spTree>
    <p:extLst>
      <p:ext uri="{BB962C8B-B14F-4D97-AF65-F5344CB8AC3E}">
        <p14:creationId xmlns:p14="http://schemas.microsoft.com/office/powerpoint/2010/main" val="4071106284"/>
      </p:ext>
    </p:extLst>
  </p:cSld>
  <p:clrMapOvr>
    <a:masterClrMapping/>
  </p:clrMapOvr>
</p:sld>
</file>

<file path=ppt/theme/theme1.xml><?xml version="1.0" encoding="utf-8"?>
<a:theme xmlns:a="http://schemas.openxmlformats.org/drawingml/2006/main" name="VHS Vorlage">
  <a:themeElements>
    <a:clrScheme name="VHS">
      <a:dk1>
        <a:srgbClr val="191919"/>
      </a:dk1>
      <a:lt1>
        <a:sysClr val="window" lastClr="FFFFFF"/>
      </a:lt1>
      <a:dk2>
        <a:srgbClr val="FF0A03"/>
      </a:dk2>
      <a:lt2>
        <a:srgbClr val="CCCCCC"/>
      </a:lt2>
      <a:accent1>
        <a:srgbClr val="D90082"/>
      </a:accent1>
      <a:accent2>
        <a:srgbClr val="BF73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" id="{74F180D5-711C-443C-9807-699A5222E823}" vid="{279527E4-0687-4EA5-8F1E-B9BF7F76A32B}"/>
    </a:ext>
  </a:extLst>
</a:theme>
</file>

<file path=ppt/theme/theme2.xml><?xml version="1.0" encoding="utf-8"?>
<a:theme xmlns:a="http://schemas.openxmlformats.org/drawingml/2006/main" name="1_VHS Vorlage">
  <a:themeElements>
    <a:clrScheme name="VHS">
      <a:dk1>
        <a:srgbClr val="191919"/>
      </a:dk1>
      <a:lt1>
        <a:sysClr val="window" lastClr="FFFFFF"/>
      </a:lt1>
      <a:dk2>
        <a:srgbClr val="FF0A03"/>
      </a:dk2>
      <a:lt2>
        <a:srgbClr val="CCCCCC"/>
      </a:lt2>
      <a:accent1>
        <a:srgbClr val="D90082"/>
      </a:accent1>
      <a:accent2>
        <a:srgbClr val="BF73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" id="{74F180D5-711C-443C-9807-699A5222E823}" vid="{5E9C1DE4-E309-4D7F-980B-604320A32031}"/>
    </a:ext>
  </a:extLst>
</a:theme>
</file>

<file path=ppt/theme/theme3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" id="{74F180D5-711C-443C-9807-699A5222E823}" vid="{2F6CE959-98B8-4531-90F7-55C5AA8B6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VHS Vorlage 2023_Tahoma</Template>
  <TotalTime>0</TotalTime>
  <Words>6</Words>
  <Application>Microsoft Office PowerPoint</Application>
  <PresentationFormat>Bildschirmpräsentation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3</vt:i4>
      </vt:variant>
    </vt:vector>
  </HeadingPairs>
  <TitlesOfParts>
    <vt:vector size="11" baseType="lpstr">
      <vt:lpstr>Arial</vt:lpstr>
      <vt:lpstr>Barlow</vt:lpstr>
      <vt:lpstr>Calibri</vt:lpstr>
      <vt:lpstr>Calibri Light</vt:lpstr>
      <vt:lpstr>Tahoma</vt:lpstr>
      <vt:lpstr>VHS Vorlage</vt:lpstr>
      <vt:lpstr>1_VHS Vorlage</vt:lpstr>
      <vt:lpstr>Benutzerdefiniertes Design</vt:lpstr>
      <vt:lpstr>PowerPoint-Präsentation</vt:lpstr>
      <vt:lpstr>PowerPoint-Präsentation</vt:lpstr>
      <vt:lpstr>Verpassen Sie keine Kurse mehr!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Überbacher</dc:creator>
  <cp:lastModifiedBy>Katrin Roner</cp:lastModifiedBy>
  <cp:revision>4</cp:revision>
  <dcterms:created xsi:type="dcterms:W3CDTF">2025-02-12T14:11:48Z</dcterms:created>
  <dcterms:modified xsi:type="dcterms:W3CDTF">2025-02-12T15:11:09Z</dcterms:modified>
</cp:coreProperties>
</file>